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KoJ15CjeM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zYx1-49LgT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o1_D4FscM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Nitrogen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30183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Cycle (simplified)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470" y="1973295"/>
            <a:ext cx="4814595" cy="4801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30183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Cycle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7584"/>
            <a:ext cx="8915400" cy="49265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Atmospheric nitrogen (nitrogen in the air we breath) is N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Plants can't atmospheric nitrogen</a:t>
            </a:r>
          </a:p>
          <a:p>
            <a:pPr lvl="1"/>
            <a:r>
              <a:rPr lang="en-US" dirty="0"/>
              <a:t>Microorganisms like bacteria can change the nitrogen into a useable form through nitrogen fixation. </a:t>
            </a:r>
          </a:p>
          <a:p>
            <a:pPr lvl="2"/>
            <a:r>
              <a:rPr lang="en-US" dirty="0"/>
              <a:t>Atmospheric nitrogen is in the soil</a:t>
            </a:r>
          </a:p>
          <a:p>
            <a:pPr lvl="2"/>
            <a:r>
              <a:rPr lang="en-US" dirty="0"/>
              <a:t>Nitrogen-fixing bacteria on the roots of some plants change it to ammonium (NH</a:t>
            </a:r>
            <a:r>
              <a:rPr lang="en-US" baseline="-25000" dirty="0"/>
              <a:t>4</a:t>
            </a:r>
            <a:r>
              <a:rPr lang="en-US" dirty="0"/>
              <a:t>+). </a:t>
            </a:r>
          </a:p>
          <a:p>
            <a:pPr lvl="2"/>
            <a:r>
              <a:rPr lang="en-US" dirty="0"/>
              <a:t>Lightning can also change atmospheric nitrogen into nitrogen oxides. </a:t>
            </a:r>
          </a:p>
          <a:p>
            <a:pPr lvl="1"/>
            <a:r>
              <a:rPr lang="en-US" dirty="0"/>
              <a:t>Bacteria and archaea (another type of microorganism) in the soil change the ammonium into nitrites (NO</a:t>
            </a:r>
            <a:r>
              <a:rPr lang="en-US" baseline="-25000" dirty="0"/>
              <a:t>2</a:t>
            </a:r>
            <a:r>
              <a:rPr lang="en-US" dirty="0"/>
              <a:t>-) and then nitrates (NO</a:t>
            </a:r>
            <a:r>
              <a:rPr lang="en-US" baseline="-25000" dirty="0"/>
              <a:t>3</a:t>
            </a:r>
            <a:r>
              <a:rPr lang="en-US" dirty="0"/>
              <a:t>-) through nitrification. </a:t>
            </a:r>
          </a:p>
          <a:p>
            <a:pPr lvl="1"/>
            <a:r>
              <a:rPr lang="en-US" dirty="0"/>
              <a:t>Plants use the nitrogen in a process called assimilation</a:t>
            </a:r>
          </a:p>
          <a:p>
            <a:pPr lvl="2"/>
            <a:r>
              <a:rPr lang="en-US" dirty="0"/>
              <a:t>building leaves </a:t>
            </a:r>
          </a:p>
          <a:p>
            <a:pPr lvl="2"/>
            <a:r>
              <a:rPr lang="en-US" dirty="0"/>
              <a:t>making DNA</a:t>
            </a:r>
          </a:p>
          <a:p>
            <a:pPr lvl="2"/>
            <a:r>
              <a:rPr lang="en-US" dirty="0"/>
              <a:t>Animals and other organisms eat the plants, and the nitrogen gets incorporated into those bodies</a:t>
            </a:r>
          </a:p>
          <a:p>
            <a:pPr lvl="1"/>
            <a:r>
              <a:rPr lang="en-US" dirty="0"/>
              <a:t>Plants, and animals die and decay, releasing nitrogen back into the soil. </a:t>
            </a:r>
          </a:p>
          <a:p>
            <a:pPr lvl="1"/>
            <a:r>
              <a:rPr lang="en-US" dirty="0"/>
              <a:t>Bacteria and fungi help break down the dead organisms,</a:t>
            </a:r>
          </a:p>
          <a:p>
            <a:pPr lvl="2"/>
            <a:r>
              <a:rPr lang="en-US" dirty="0"/>
              <a:t>through ammonification, nitrogen is turned back into ammonium. The ammonium is turned back into nitrates by bacteria</a:t>
            </a:r>
          </a:p>
          <a:p>
            <a:pPr lvl="1"/>
            <a:r>
              <a:rPr lang="en-US" dirty="0"/>
              <a:t>Bacteria can turn nitrates back into atmospheric nitrogen through a process called denitrification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30183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1" y="1783"/>
            <a:ext cx="11224727" cy="6868608"/>
          </a:xfrm>
        </p:spPr>
      </p:pic>
    </p:spTree>
    <p:extLst>
      <p:ext uri="{BB962C8B-B14F-4D97-AF65-F5344CB8AC3E}">
        <p14:creationId xmlns:p14="http://schemas.microsoft.com/office/powerpoint/2010/main" val="63894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3527"/>
            <a:ext cx="8915400" cy="49265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Atmospheric nitrogen fixing: </a:t>
            </a:r>
            <a:r>
              <a:rPr lang="en-US" dirty="0"/>
              <a:t>watch video </a:t>
            </a:r>
            <a:r>
              <a:rPr lang="en-US" dirty="0">
                <a:hlinkClick r:id="rId2"/>
              </a:rPr>
              <a:t>https://youtu.be/KoJ15CjeMTU</a:t>
            </a:r>
            <a:r>
              <a:rPr lang="en-US" dirty="0"/>
              <a:t> </a:t>
            </a:r>
          </a:p>
          <a:p>
            <a:pPr lvl="2"/>
            <a:r>
              <a:rPr lang="en-US" sz="1800" dirty="0"/>
              <a:t>Lightning can also change atmospheric nitrogen into nitrogen oxides, another type of nitrogen attached to oxygen atoms. This makes up only a small percentage of nitrogen fixation.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30183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5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3527"/>
            <a:ext cx="8915400" cy="49265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Biological nitrogen fixing: </a:t>
            </a:r>
            <a:r>
              <a:rPr lang="en-US" dirty="0"/>
              <a:t>watch video </a:t>
            </a:r>
            <a:r>
              <a:rPr lang="en-US" dirty="0">
                <a:hlinkClick r:id="rId2"/>
              </a:rPr>
              <a:t>https://youtu.be/zYx1-49LgT0</a:t>
            </a:r>
            <a:endParaRPr lang="en-US" dirty="0"/>
          </a:p>
          <a:p>
            <a:pPr lvl="2"/>
            <a:r>
              <a:rPr lang="en-US" sz="1600" dirty="0"/>
              <a:t>Atmospheric nitrogen makes its way into the soil where nitrogen-fixing bacteria on the roots of some plants change it to ammonium (nitrogen attached to hydrogen atoms, NH</a:t>
            </a:r>
            <a:r>
              <a:rPr lang="en-US" sz="1600" baseline="-25000" dirty="0"/>
              <a:t>4</a:t>
            </a:r>
            <a:r>
              <a:rPr lang="en-US" sz="1600" dirty="0"/>
              <a:t>+). There are also some free-living bacteria (not on the roots of plants) that are nitrogen-fixers.</a:t>
            </a:r>
          </a:p>
          <a:p>
            <a:pPr lvl="2"/>
            <a:r>
              <a:rPr lang="en-US" sz="1600" dirty="0"/>
              <a:t>Legumes are the types of plants that host these bacteria. </a:t>
            </a:r>
          </a:p>
          <a:p>
            <a:pPr lvl="2"/>
            <a:r>
              <a:rPr lang="en-US" sz="1600" dirty="0"/>
              <a:t>Legumes include crops like alfalfa, clover, peas, beans, lentils, lupine, soybeans, and peanuts</a:t>
            </a:r>
          </a:p>
          <a:p>
            <a:pPr lvl="2"/>
            <a:r>
              <a:rPr lang="en-US" sz="1600" dirty="0"/>
              <a:t>Farmers will often rotate their crops between a crop that uses nitrogen like corn with a legume crop. Having sufficient nitrogen available in the soil can increase crop yield.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30183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3527"/>
            <a:ext cx="8915400" cy="49265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Industrial nitrogen fixing: </a:t>
            </a:r>
            <a:r>
              <a:rPr lang="en-US" dirty="0"/>
              <a:t>watch video </a:t>
            </a:r>
            <a:r>
              <a:rPr lang="en-US" u="sng" dirty="0">
                <a:hlinkClick r:id="rId2"/>
              </a:rPr>
              <a:t>https://youtu.be/o1_D4FscMnU</a:t>
            </a:r>
            <a:r>
              <a:rPr lang="en-US" dirty="0"/>
              <a:t> </a:t>
            </a:r>
          </a:p>
          <a:p>
            <a:pPr lvl="2"/>
            <a:r>
              <a:rPr lang="en-US" sz="1800" dirty="0"/>
              <a:t>The Haber-Bosch process is an application of the nitrogen cycle for the benefit of man, since its credited with the production of synthetic nitrogen fertilizer which is responsible for the feeding a third to half the present world population. </a:t>
            </a:r>
          </a:p>
          <a:p>
            <a:pPr lvl="2"/>
            <a:r>
              <a:rPr lang="en-US" sz="1800" dirty="0"/>
              <a:t>In fact, about half of the nitrogen in each of our bodies is there thanks to the Haber-Bosch Process.</a:t>
            </a:r>
          </a:p>
          <a:p>
            <a:pPr lvl="2"/>
            <a:r>
              <a:rPr lang="en-US" sz="1800" dirty="0"/>
              <a:t>Three to five percent of the world's natural gas production is consumed in the Haber process (around 1–2% of the world's annual energy supply)</a:t>
            </a:r>
          </a:p>
          <a:p>
            <a:pPr lvl="2"/>
            <a:r>
              <a:rPr lang="en-US" sz="1800" dirty="0"/>
              <a:t>The Haber-Bosch process and development of widely-used, affordable fertilizers led to increased food production and likely a global population boom. In 1900 the world's population was 1.6 billion people while today the population is over 7 billion.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30183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49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490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The Nitrogen Cycle</vt:lpstr>
      <vt:lpstr>Nitrogen Cycle (simplified)</vt:lpstr>
      <vt:lpstr>Nitrogen Cycle Explained</vt:lpstr>
      <vt:lpstr>PowerPoint Presentation</vt:lpstr>
      <vt:lpstr>Nitrogen Fixation</vt:lpstr>
      <vt:lpstr>Nitrogen Fixation</vt:lpstr>
      <vt:lpstr>Nitrogen Fixation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Will Fett</cp:lastModifiedBy>
  <cp:revision>14</cp:revision>
  <dcterms:created xsi:type="dcterms:W3CDTF">2017-03-15T15:26:13Z</dcterms:created>
  <dcterms:modified xsi:type="dcterms:W3CDTF">2017-05-04T14:26:53Z</dcterms:modified>
</cp:coreProperties>
</file>